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Engravers' Old English BT" charset="1" panose="03040702040608030603"/>
      <p:regular r:id="rId12"/>
    </p:embeddedFont>
    <p:embeddedFont>
      <p:font typeface="Engravers' Old English BT Bold" charset="1" panose="03040802040708030602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6367932">
            <a:off x="12363030" y="2762041"/>
            <a:ext cx="11075060" cy="11913058"/>
            <a:chOff x="0" y="0"/>
            <a:chExt cx="14766747" cy="15884077"/>
          </a:xfrm>
        </p:grpSpPr>
        <p:sp>
          <p:nvSpPr>
            <p:cNvPr name="Freeform 3" id="3"/>
            <p:cNvSpPr/>
            <p:nvPr/>
          </p:nvSpPr>
          <p:spPr>
            <a:xfrm flipH="false" flipV="false" rot="-3434647">
              <a:off x="245801" y="43403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3434647">
              <a:off x="764530" y="46875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3434647">
              <a:off x="1859181" y="52938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34647">
              <a:off x="-299698" y="40032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3434647">
              <a:off x="449001" y="45435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3434647">
              <a:off x="967730" y="48907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3434647">
              <a:off x="2062381" y="54970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3434647">
              <a:off x="-96498" y="42064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8250625">
            <a:off x="10388241" y="-4830933"/>
            <a:ext cx="11075060" cy="11913058"/>
            <a:chOff x="0" y="0"/>
            <a:chExt cx="14766747" cy="15884077"/>
          </a:xfrm>
        </p:grpSpPr>
        <p:sp>
          <p:nvSpPr>
            <p:cNvPr name="Freeform 12" id="12"/>
            <p:cNvSpPr/>
            <p:nvPr/>
          </p:nvSpPr>
          <p:spPr>
            <a:xfrm flipH="false" flipV="false" rot="-3434647">
              <a:off x="245801" y="43403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3434647">
              <a:off x="764530" y="46875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3434647">
              <a:off x="1859181" y="52938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3434647">
              <a:off x="-299698" y="40032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3434647">
              <a:off x="449001" y="45435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3434647">
              <a:off x="967730" y="48907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3434647">
              <a:off x="2062381" y="54970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434647">
              <a:off x="-96498" y="42064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0" y="303530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0"/>
                </a:lnTo>
                <a:lnTo>
                  <a:pt x="0" y="4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150323" y="8195049"/>
            <a:ext cx="1987354" cy="2091951"/>
          </a:xfrm>
          <a:custGeom>
            <a:avLst/>
            <a:gdLst/>
            <a:ahLst/>
            <a:cxnLst/>
            <a:rect r="r" b="b" t="t" l="l"/>
            <a:pathLst>
              <a:path h="2091951" w="1987354">
                <a:moveTo>
                  <a:pt x="0" y="0"/>
                </a:moveTo>
                <a:lnTo>
                  <a:pt x="1987354" y="0"/>
                </a:lnTo>
                <a:lnTo>
                  <a:pt x="1987354" y="2091951"/>
                </a:lnTo>
                <a:lnTo>
                  <a:pt x="0" y="20919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781182" y="5689507"/>
            <a:ext cx="1072563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73D47"/>
                </a:solidFill>
                <a:latin typeface="Oswald"/>
              </a:rPr>
              <a:t>Soluția noastră, în scopul unuii viitor comunicativ mai briant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80174" y="3584763"/>
            <a:ext cx="6927652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73D47"/>
                </a:solidFill>
                <a:latin typeface="Engravers' Old English BT"/>
              </a:rPr>
              <a:t>Morse Realm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0" y="-118110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0"/>
                </a:lnTo>
                <a:lnTo>
                  <a:pt x="0" y="4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0" y="725170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0"/>
                </a:lnTo>
                <a:lnTo>
                  <a:pt x="0" y="4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6314"/>
            <a:ext cx="18967383" cy="12651870"/>
          </a:xfrm>
          <a:custGeom>
            <a:avLst/>
            <a:gdLst/>
            <a:ahLst/>
            <a:cxnLst/>
            <a:rect r="r" b="b" t="t" l="l"/>
            <a:pathLst>
              <a:path h="12651870" w="18967383">
                <a:moveTo>
                  <a:pt x="0" y="0"/>
                </a:moveTo>
                <a:lnTo>
                  <a:pt x="18967383" y="0"/>
                </a:lnTo>
                <a:lnTo>
                  <a:pt x="18967383" y="12651870"/>
                </a:lnTo>
                <a:lnTo>
                  <a:pt x="0" y="126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260944">
            <a:off x="9354790" y="23727"/>
            <a:ext cx="12818281" cy="13788179"/>
            <a:chOff x="0" y="0"/>
            <a:chExt cx="17091041" cy="18384239"/>
          </a:xfrm>
        </p:grpSpPr>
        <p:sp>
          <p:nvSpPr>
            <p:cNvPr name="Freeform 4" id="4"/>
            <p:cNvSpPr/>
            <p:nvPr/>
          </p:nvSpPr>
          <p:spPr>
            <a:xfrm flipH="false" flipV="false" rot="-3434647">
              <a:off x="284490" y="5023497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1" y="0"/>
                  </a:lnTo>
                  <a:lnTo>
                    <a:pt x="15050911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3434647">
              <a:off x="884868" y="5425324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34647">
              <a:off x="2151818" y="6127109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8"/>
                  </a:lnTo>
                  <a:lnTo>
                    <a:pt x="0" y="738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3434647">
              <a:off x="-346870" y="4633318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3434647">
              <a:off x="519674" y="5258681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3434647">
              <a:off x="1120052" y="5660508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3434647">
              <a:off x="2387001" y="6362293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1" y="0"/>
                  </a:lnTo>
                  <a:lnTo>
                    <a:pt x="15050911" y="7388628"/>
                  </a:lnTo>
                  <a:lnTo>
                    <a:pt x="0" y="738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3434647">
              <a:off x="-111686" y="4868502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8"/>
                  </a:lnTo>
                  <a:lnTo>
                    <a:pt x="0" y="738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1492256">
            <a:off x="-3922667" y="-3711194"/>
            <a:ext cx="11075060" cy="11913058"/>
            <a:chOff x="0" y="0"/>
            <a:chExt cx="14766747" cy="15884077"/>
          </a:xfrm>
        </p:grpSpPr>
        <p:sp>
          <p:nvSpPr>
            <p:cNvPr name="Freeform 13" id="13"/>
            <p:cNvSpPr/>
            <p:nvPr/>
          </p:nvSpPr>
          <p:spPr>
            <a:xfrm flipH="false" flipV="false" rot="-3434647">
              <a:off x="245801" y="43403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3434647">
              <a:off x="764530" y="46875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3434647">
              <a:off x="1859181" y="52938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3434647">
              <a:off x="-299698" y="40032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3434647">
              <a:off x="449001" y="45435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3434647">
              <a:off x="967730" y="48907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434647">
              <a:off x="2062381" y="54970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434647">
              <a:off x="-96498" y="42064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34899" y="2980046"/>
            <a:ext cx="15618201" cy="579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1315"/>
                </a:solidFill>
                <a:latin typeface="Oswald"/>
              </a:rPr>
              <a:t> Privind vicisitudinile, problemele și inovațiile comunicării umane, am creat o aplicație care îmbină tradiția cu tehnologia modernă. În esență, suntem o punte între trecut și viitor, între limbajul nonverbal ancestral și comunicarea digitală din secolul XXI.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506" y="0"/>
            <a:ext cx="19699013" cy="11080695"/>
          </a:xfrm>
          <a:custGeom>
            <a:avLst/>
            <a:gdLst/>
            <a:ahLst/>
            <a:cxnLst/>
            <a:rect r="r" b="b" t="t" l="l"/>
            <a:pathLst>
              <a:path h="11080695" w="19699013">
                <a:moveTo>
                  <a:pt x="0" y="0"/>
                </a:moveTo>
                <a:lnTo>
                  <a:pt x="19699012" y="0"/>
                </a:lnTo>
                <a:lnTo>
                  <a:pt x="19699012" y="11080695"/>
                </a:lnTo>
                <a:lnTo>
                  <a:pt x="0" y="11080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41368" y="-534864"/>
            <a:ext cx="10532282" cy="11831959"/>
          </a:xfrm>
          <a:custGeom>
            <a:avLst/>
            <a:gdLst/>
            <a:ahLst/>
            <a:cxnLst/>
            <a:rect r="r" b="b" t="t" l="l"/>
            <a:pathLst>
              <a:path h="11831959" w="10532282">
                <a:moveTo>
                  <a:pt x="0" y="0"/>
                </a:moveTo>
                <a:lnTo>
                  <a:pt x="10532282" y="0"/>
                </a:lnTo>
                <a:lnTo>
                  <a:pt x="10532282" y="11831958"/>
                </a:lnTo>
                <a:lnTo>
                  <a:pt x="0" y="1183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622" y="3076547"/>
            <a:ext cx="17248755" cy="482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1315"/>
                </a:solidFill>
                <a:latin typeface="Oswald"/>
              </a:rPr>
              <a:t>Vă prezentăm cu mândrie aplicația noastră, care nu doar traduce texte în codul Morse, ci și le vocalizează cu ajutorul motor TextToSpeech avansat. Aducem o notă de inovație în universul comunicării, oferind utilizatorilor noștri posibilitatea de a explora diverse forme de exprimare.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488" y="-60622"/>
            <a:ext cx="18902158" cy="10629684"/>
          </a:xfrm>
          <a:custGeom>
            <a:avLst/>
            <a:gdLst/>
            <a:ahLst/>
            <a:cxnLst/>
            <a:rect r="r" b="b" t="t" l="l"/>
            <a:pathLst>
              <a:path h="10629684" w="18902158">
                <a:moveTo>
                  <a:pt x="18902157" y="0"/>
                </a:moveTo>
                <a:lnTo>
                  <a:pt x="0" y="0"/>
                </a:lnTo>
                <a:lnTo>
                  <a:pt x="0" y="10629684"/>
                </a:lnTo>
                <a:lnTo>
                  <a:pt x="18902157" y="10629684"/>
                </a:lnTo>
                <a:lnTo>
                  <a:pt x="18902157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54234" y="-445474"/>
            <a:ext cx="10532282" cy="11831959"/>
          </a:xfrm>
          <a:custGeom>
            <a:avLst/>
            <a:gdLst/>
            <a:ahLst/>
            <a:cxnLst/>
            <a:rect r="r" b="b" t="t" l="l"/>
            <a:pathLst>
              <a:path h="11831959" w="10532282">
                <a:moveTo>
                  <a:pt x="0" y="0"/>
                </a:moveTo>
                <a:lnTo>
                  <a:pt x="10532282" y="0"/>
                </a:lnTo>
                <a:lnTo>
                  <a:pt x="10532282" y="11831958"/>
                </a:lnTo>
                <a:lnTo>
                  <a:pt x="0" y="1183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622" y="2492375"/>
            <a:ext cx="17248755" cy="676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1315"/>
                </a:solidFill>
                <a:latin typeface="Oswald"/>
              </a:rPr>
              <a:t> Imaginează-ți emoția și profunzimea unui mesaj transformat în limbaj Morse și apoi redat de vocea caldă și expresivă a modelului. Fie că dorești să adaugi un element de mister unei declarații de dragoste sau să aduci o notă de originalitate în comunicarea de zi cu zi, aplicația noastră este aici pentru a-ți transforma ideile într-o experiență comunicativă memorabilă.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699" y="-19256"/>
            <a:ext cx="18231301" cy="11394563"/>
          </a:xfrm>
          <a:custGeom>
            <a:avLst/>
            <a:gdLst/>
            <a:ahLst/>
            <a:cxnLst/>
            <a:rect r="r" b="b" t="t" l="l"/>
            <a:pathLst>
              <a:path h="11394563" w="18231301">
                <a:moveTo>
                  <a:pt x="0" y="0"/>
                </a:moveTo>
                <a:lnTo>
                  <a:pt x="18231301" y="0"/>
                </a:lnTo>
                <a:lnTo>
                  <a:pt x="18231301" y="11394563"/>
                </a:lnTo>
                <a:lnTo>
                  <a:pt x="0" y="113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38688"/>
            <a:ext cx="8615124" cy="7784939"/>
          </a:xfrm>
          <a:custGeom>
            <a:avLst/>
            <a:gdLst/>
            <a:ahLst/>
            <a:cxnLst/>
            <a:rect r="r" b="b" t="t" l="l"/>
            <a:pathLst>
              <a:path h="7784939" w="8615124">
                <a:moveTo>
                  <a:pt x="0" y="0"/>
                </a:moveTo>
                <a:lnTo>
                  <a:pt x="8615124" y="0"/>
                </a:lnTo>
                <a:lnTo>
                  <a:pt x="8615124" y="7784939"/>
                </a:lnTo>
                <a:lnTo>
                  <a:pt x="0" y="7784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8876" y="2681582"/>
            <a:ext cx="15930248" cy="579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1315"/>
                </a:solidFill>
                <a:latin typeface="Oswald"/>
              </a:rPr>
              <a:t> Nu doar atât, ci avem și capacitatea de a reveni la forma inițială a mesajului din codul Morse, oferindu-ți flexibilitatea de a naviga între tradițional și modern. Suntem consacrați în a facilita o comunicare autentică și variată într-o lume tot mai digitalizată.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22721" y="-2038753"/>
            <a:ext cx="21912449" cy="12325753"/>
          </a:xfrm>
          <a:custGeom>
            <a:avLst/>
            <a:gdLst/>
            <a:ahLst/>
            <a:cxnLst/>
            <a:rect r="r" b="b" t="t" l="l"/>
            <a:pathLst>
              <a:path h="12325753" w="21912449">
                <a:moveTo>
                  <a:pt x="0" y="0"/>
                </a:moveTo>
                <a:lnTo>
                  <a:pt x="21912449" y="0"/>
                </a:lnTo>
                <a:lnTo>
                  <a:pt x="21912449" y="12325753"/>
                </a:lnTo>
                <a:lnTo>
                  <a:pt x="0" y="1232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61190">
            <a:off x="8747755" y="3041588"/>
            <a:ext cx="13247109" cy="4793045"/>
          </a:xfrm>
          <a:custGeom>
            <a:avLst/>
            <a:gdLst/>
            <a:ahLst/>
            <a:cxnLst/>
            <a:rect r="r" b="b" t="t" l="l"/>
            <a:pathLst>
              <a:path h="4793045" w="13247109">
                <a:moveTo>
                  <a:pt x="0" y="0"/>
                </a:moveTo>
                <a:lnTo>
                  <a:pt x="13247109" y="0"/>
                </a:lnTo>
                <a:lnTo>
                  <a:pt x="13247109" y="4793045"/>
                </a:lnTo>
                <a:lnTo>
                  <a:pt x="0" y="4793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56222">
            <a:off x="-4526767" y="-41110"/>
            <a:ext cx="13247109" cy="4793045"/>
          </a:xfrm>
          <a:custGeom>
            <a:avLst/>
            <a:gdLst/>
            <a:ahLst/>
            <a:cxnLst/>
            <a:rect r="r" b="b" t="t" l="l"/>
            <a:pathLst>
              <a:path h="4793045" w="13247109">
                <a:moveTo>
                  <a:pt x="0" y="0"/>
                </a:moveTo>
                <a:lnTo>
                  <a:pt x="13247109" y="0"/>
                </a:lnTo>
                <a:lnTo>
                  <a:pt x="13247109" y="4793045"/>
                </a:lnTo>
                <a:lnTo>
                  <a:pt x="0" y="4793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7856" y="3383222"/>
            <a:ext cx="14572287" cy="441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031">
                <a:solidFill>
                  <a:srgbClr val="1B1315"/>
                </a:solidFill>
                <a:latin typeface="Oswald"/>
              </a:rPr>
              <a:t>Te invităm să descoperi fascinația comunicării transformată și dă viață cuvintelor tale într-un mod cu totul nou! Instalează aplicația noastră astăzi și fii parte din viitorul comunicativ mai briant pe care îl construim împreună.</a:t>
            </a:r>
          </a:p>
          <a:p>
            <a:pPr algn="just">
              <a:lnSpc>
                <a:spcPts val="70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250625">
            <a:off x="1682871" y="-3067440"/>
            <a:ext cx="14351706" cy="15437631"/>
            <a:chOff x="0" y="0"/>
            <a:chExt cx="19135608" cy="20583509"/>
          </a:xfrm>
        </p:grpSpPr>
        <p:sp>
          <p:nvSpPr>
            <p:cNvPr name="Freeform 3" id="3"/>
            <p:cNvSpPr/>
            <p:nvPr/>
          </p:nvSpPr>
          <p:spPr>
            <a:xfrm flipH="false" flipV="false" rot="-3434647">
              <a:off x="318523" y="5624448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1" y="0"/>
                  </a:lnTo>
                  <a:lnTo>
                    <a:pt x="16851421" y="8272515"/>
                  </a:lnTo>
                  <a:lnTo>
                    <a:pt x="0" y="82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3434647">
              <a:off x="990723" y="6074345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5"/>
                  </a:lnTo>
                  <a:lnTo>
                    <a:pt x="0" y="82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3434647">
              <a:off x="2409235" y="6860082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6"/>
                  </a:lnTo>
                  <a:lnTo>
                    <a:pt x="0" y="8272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34647">
              <a:off x="-388365" y="5187592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6"/>
                  </a:lnTo>
                  <a:lnTo>
                    <a:pt x="0" y="8272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3434647">
              <a:off x="581842" y="5887766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6"/>
                  </a:lnTo>
                  <a:lnTo>
                    <a:pt x="0" y="8272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3434647">
              <a:off x="1254041" y="6337663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5"/>
                  </a:lnTo>
                  <a:lnTo>
                    <a:pt x="0" y="82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3434647">
              <a:off x="2672554" y="7123401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5"/>
                  </a:lnTo>
                  <a:lnTo>
                    <a:pt x="0" y="82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3434647">
              <a:off x="-125047" y="5450911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5"/>
                  </a:lnTo>
                  <a:lnTo>
                    <a:pt x="0" y="82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680174" y="4422776"/>
            <a:ext cx="6927652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FEFEFE"/>
                </a:solidFill>
                <a:latin typeface="Engravers' Old English BT"/>
              </a:rPr>
              <a:t>Morse Realm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3076" y="-2362201"/>
            <a:ext cx="4216400" cy="12649201"/>
            <a:chOff x="0" y="0"/>
            <a:chExt cx="5621867" cy="168656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5621867"/>
              <a:ext cx="5621867" cy="5621867"/>
            </a:xfrm>
            <a:custGeom>
              <a:avLst/>
              <a:gdLst/>
              <a:ahLst/>
              <a:cxnLst/>
              <a:rect r="r" b="b" t="t" l="l"/>
              <a:pathLst>
                <a:path h="5621867" w="5621867">
                  <a:moveTo>
                    <a:pt x="0" y="0"/>
                  </a:moveTo>
                  <a:lnTo>
                    <a:pt x="5621867" y="0"/>
                  </a:lnTo>
                  <a:lnTo>
                    <a:pt x="5621867" y="5621867"/>
                  </a:lnTo>
                  <a:lnTo>
                    <a:pt x="0" y="562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21867" cy="5621867"/>
            </a:xfrm>
            <a:custGeom>
              <a:avLst/>
              <a:gdLst/>
              <a:ahLst/>
              <a:cxnLst/>
              <a:rect r="r" b="b" t="t" l="l"/>
              <a:pathLst>
                <a:path h="5621867" w="5621867">
                  <a:moveTo>
                    <a:pt x="0" y="0"/>
                  </a:moveTo>
                  <a:lnTo>
                    <a:pt x="5621867" y="0"/>
                  </a:lnTo>
                  <a:lnTo>
                    <a:pt x="5621867" y="5621867"/>
                  </a:lnTo>
                  <a:lnTo>
                    <a:pt x="0" y="562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1243734"/>
              <a:ext cx="5621867" cy="5621867"/>
            </a:xfrm>
            <a:custGeom>
              <a:avLst/>
              <a:gdLst/>
              <a:ahLst/>
              <a:cxnLst/>
              <a:rect r="r" b="b" t="t" l="l"/>
              <a:pathLst>
                <a:path h="5621867" w="5621867">
                  <a:moveTo>
                    <a:pt x="0" y="0"/>
                  </a:moveTo>
                  <a:lnTo>
                    <a:pt x="5621867" y="0"/>
                  </a:lnTo>
                  <a:lnTo>
                    <a:pt x="5621867" y="5621867"/>
                  </a:lnTo>
                  <a:lnTo>
                    <a:pt x="0" y="562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4074676" y="421640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0"/>
                </a:lnTo>
                <a:lnTo>
                  <a:pt x="0" y="4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74676" y="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0"/>
                </a:lnTo>
                <a:lnTo>
                  <a:pt x="0" y="4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074676" y="843280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1"/>
                </a:lnTo>
                <a:lnTo>
                  <a:pt x="0" y="4216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DAF5taUs45g</dc:identifier>
  <dcterms:modified xsi:type="dcterms:W3CDTF">2011-08-01T06:04:30Z</dcterms:modified>
  <cp:revision>1</cp:revision>
  <dc:title>Soft InfoMoisil - Pres</dc:title>
</cp:coreProperties>
</file>